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351" r:id="rId3"/>
    <p:sldId id="352" r:id="rId4"/>
    <p:sldId id="368" r:id="rId5"/>
    <p:sldId id="369" r:id="rId6"/>
    <p:sldId id="290" r:id="rId7"/>
    <p:sldId id="336" r:id="rId8"/>
    <p:sldId id="337" r:id="rId9"/>
    <p:sldId id="363" r:id="rId10"/>
    <p:sldId id="364" r:id="rId11"/>
    <p:sldId id="366" r:id="rId12"/>
    <p:sldId id="357" r:id="rId13"/>
    <p:sldId id="274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8.jpeg" Type="http://schemas.openxmlformats.org/officeDocument/2006/relationships/image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1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99655" y="1716278"/>
            <a:ext cx="7848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12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Агроөнеркәсіптік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260" y="177789"/>
            <a:ext cx="6727874" cy="475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514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34" y="335280"/>
            <a:ext cx="7857066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93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6" y="412524"/>
            <a:ext cx="8049490" cy="174185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АӨК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фермерлік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ұсақ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орташа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кооперативтер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акционерлік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агроөндірістік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бірлестіктер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істейді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фермерлік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шаруашылықтар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өздерінің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мамандануына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жылыжайлық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дақылдарын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өсіру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мал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өсіретін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шаруашылықтар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көлемді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жерлерді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иемдене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біреулерінде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1,5 га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болса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екіншілерінде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га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мүмкін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). Ал аса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акционерлік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бірнеше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ондаған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гектарды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қамтиды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жерлер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әдетте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фермерлердің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меншігі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жал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түріндегі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қолданысқа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349" y="2055322"/>
            <a:ext cx="4039467" cy="258525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136" y="2461260"/>
            <a:ext cx="3592484" cy="18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0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218" y="344924"/>
            <a:ext cx="8201563" cy="162934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Агроөнеркәсіптік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жүргізу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меншік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формасындағы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кәсіпорындардан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әлеуметтік-экономикалық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реттеу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мүдделердің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келісуі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жүргізудің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формалары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субъектілерінің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тепе-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теңдігін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есепке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ала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бірыңғай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механизм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АӨК-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нәтижелі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қызмет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етуін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тиіс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қоса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АӨК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биотехнологиялық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табылады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табиғи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су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қолданылады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қызмет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нәтижелеріне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табиғи-климаттық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жағдайлар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үлкен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ықпал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тәуекелді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анықтайды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spcBef>
                <a:spcPct val="0"/>
              </a:spcBef>
              <a:buNone/>
            </a:pP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672" y="2094148"/>
            <a:ext cx="3754583" cy="271024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422" y="2094148"/>
            <a:ext cx="4092650" cy="271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8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17" y="519544"/>
            <a:ext cx="8201563" cy="118456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Биотехникалық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революция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өзгерістермен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әлеуметтік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құбылыстармен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арасында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себепті-салдарлы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болады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маңыздысы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еңбек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бөлінісінің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Ұзақ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мерзім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азық-түлікпен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аграрлық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еңбектің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қызметі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бүгінгі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заманда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қызметті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атқарады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36" y="1607129"/>
            <a:ext cx="4054762" cy="304107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57377"/>
            <a:ext cx="3947478" cy="279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1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" y="36310"/>
            <a:ext cx="9014460" cy="505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2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758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5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109" y="394854"/>
            <a:ext cx="8201563" cy="182187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шикізаттарынан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тауарлар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бастапқы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тек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аграрлық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қызметіне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Ал 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¼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тұтынушыға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таза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¾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техникалық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өңдеуден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өткеннен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кейін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жеткізіледі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онашаланған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өзін-өзі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ұдайы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өндіретін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жүйеден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ұдайы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буынына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айналған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капиталдың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ұдайы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жүйесіне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осы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жүйенің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даму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заңдарына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дамитын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тауарлардың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бірнеше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өндіретін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жиынтығы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ұлттық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аумағында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ерекше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сферасы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қалыптасады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агроөнеркәсіптік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(АӨК)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аталады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890" y="2154382"/>
            <a:ext cx="3463635" cy="259772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200" y="2402425"/>
            <a:ext cx="3252599" cy="243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791" y="326900"/>
            <a:ext cx="8285018" cy="157810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Жалпы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секторында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дүниежүзі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халқының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40%-ы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істейді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ауылшаруашылығының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құрал-жабдықтарын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өңдеуші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шикізаттарын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соңғы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айналдыратын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біріктіретін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агроөнеркәсіптік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АӨК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қарқындылығы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бірлігіне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жұмсалатын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капитал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салымдарымен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есептеледі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Мысалы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Жапония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Нидерланды 1 га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10000 АҚШ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долларын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жетістіктері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кеңінен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пайдаланылады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дамушы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сала 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натуралды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»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ішкі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рынокқа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бағытталған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200" y="1905002"/>
            <a:ext cx="4940201" cy="279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6" y="412525"/>
            <a:ext cx="8049490" cy="141627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Тұтас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алғанда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шаруашылығын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дамытуға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жұмсалатын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капитал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салымының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көлемі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әдетте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10%-дан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аспайды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БҰҰ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Азық-түлік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ұйымының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деректері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бетінің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78%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келмейді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13%-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өнімділігі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төмен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6%-ы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орташа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жарамды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тек 3%-ы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жоғары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саналады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Нарықтық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қатынастар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халықтың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әл-ауқатын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көтеруге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құралдың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АӨК-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мемлекеттік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басқаруға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беру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үлгісін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қажеттілігі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өтпелі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кезеңдегі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түпкілікті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ерекшелігімен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12" y="1828801"/>
            <a:ext cx="4777047" cy="306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855" y="412524"/>
            <a:ext cx="8229599" cy="157629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Агроөндірістік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бойынша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салааралық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деп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бөлінеді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Салалық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агроөндірістік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қандай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да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дақылдарын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өңдеумен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айналысады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салаға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қатысты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агроөндірістік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шығаратын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өнімінің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мақсатының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бірлігі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өңделетін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шикізатының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бірыңғайлылығы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технологиялық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процестері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өндірістік-техникалық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базасының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ортақтығы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еңбек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жағдайы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кадрлар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сияқты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ортақ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белгіге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Салааралық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агроөндірістік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құрылымдар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аумағындағы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маманданған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ауылшаруашылық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кәсіпорындарының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жұмысын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үйлестіру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кешенді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дамыту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құрылады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Бұлар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әдетте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басқару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бірліктері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аудандық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облыстық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агроөнеркәсіп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табылады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544" y="1928904"/>
            <a:ext cx="4046220" cy="303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9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2220</TotalTime>
  <Words>593</Words>
  <Application>Microsoft Office PowerPoint</Application>
  <PresentationFormat>Экран (16:9)</PresentationFormat>
  <Paragraphs>14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522</cp:revision>
  <dcterms:created xsi:type="dcterms:W3CDTF">2022-04-20T02:30:19Z</dcterms:created>
  <dcterms:modified xsi:type="dcterms:W3CDTF">2025-10-18T06:28:18Z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641684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